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0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23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8A5D174-D849-412E-83C6-A571D22C800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Basically what this whole presentation is for. Make note that this is only one of many ways to do this.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2EB7258-E754-45D8-8599-E0882E28888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Git is really cool and can be used for a whole bunch of things.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3A44689-6A54-45F0-B00D-D97AE9420C0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669278B-29F7-451F-B516-72BE2CE8F68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Quick slide, highlight how Git came to be and its origins.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E50C425-1BD4-45BF-AD44-B7991E15840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Break here to go through a live demonstration of each of these commands.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90F71C5-EECD-492E-BA32-E8A193FB953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Stress that learning how to use Git on a command line is a must before using graphical clients, as if something screws up on the client one can fall back to the command line.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3AAB3AE-EC5D-49AA-BCAC-BD013636CC9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situation that many people might run into, hence a few slides on it.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1204F9B-045E-47A2-B85A-68A1A6BB79F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Self explanatory.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B6A43FA-C3FA-43D7-8C14-3FA1DC59E46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Live demonstration of resolving a merge conflict here. Also highlight that if worse comes to worse, making a backup of code and nuking the local repo is fine too.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74B9C4B-3C6C-487B-81FC-58B8F737EC4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people really don’t use this resource enough!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9608F82-4B47-402A-A6D4-B67344DEDD5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12/17/16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549B6944-2700-4650-99A1-567BE7428879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LevelEdit Master text styles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12/17/16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964C6652-FD58-451C-AC5D-E397B1E6717E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://ohshitgit.com/" TargetMode="External"/><Relationship Id="rId2" Type="http://schemas.openxmlformats.org/officeDocument/2006/relationships/hyperlink" Target="http://gitless.com/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 101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Or: Git for Gits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David Muckle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Suggested Setup for Pair Programming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 BitBucket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repository with private access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Add members to repository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team with partner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repository under team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Can I use Git for other things?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Absolutely!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Essays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Cover letters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 editing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Recipes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Program settings (dotfiles)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This PowerPoint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Other Git Resources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Oh Shit, git! </a:t>
            </a:r>
            <a:r>
              <a:rPr b="0" lang="en-US" sz="2000" spc="-1" strike="noStrike" u="sng">
                <a:solidFill>
                  <a:srgbClr val="58c1ba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"/>
              </a:rPr>
              <a:t>http://ohshitgit.com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Gitless </a:t>
            </a:r>
            <a:r>
              <a:rPr b="0" lang="en-US" sz="2000" spc="-1" strike="noStrike" u="sng">
                <a:solidFill>
                  <a:srgbClr val="58c1ba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2"/>
              </a:rPr>
              <a:t>http://gitless.com/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Github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375920" y="260856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Go forth and Commit!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Git?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VCS (Version Control Software)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CVS, Mercurial, </a:t>
            </a:r>
            <a:r>
              <a:rPr b="0" lang="en-US" sz="1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Keep track of changes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Revert back to old changes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Keep multiple versions of a project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Merge versions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Synchronize projects between machines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Keep your project “in the cloud”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6094080" y="0"/>
            <a:ext cx="609804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2"/>
          <p:cNvSpPr/>
          <p:nvPr/>
        </p:nvSpPr>
        <p:spPr>
          <a:xfrm>
            <a:off x="4993920" y="0"/>
            <a:ext cx="559080" cy="370944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3"/>
          <p:cNvSpPr/>
          <p:nvPr/>
        </p:nvSpPr>
        <p:spPr>
          <a:xfrm rot="16200000">
            <a:off x="2450160" y="2756880"/>
            <a:ext cx="6857640" cy="134424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2" name="Picture 3" descr=""/>
          <p:cNvPicPr/>
          <p:nvPr/>
        </p:nvPicPr>
        <p:blipFill>
          <a:blip r:embed="rId1"/>
          <a:stretch/>
        </p:blipFill>
        <p:spPr>
          <a:xfrm>
            <a:off x="5553360" y="1143000"/>
            <a:ext cx="5449680" cy="2400120"/>
          </a:xfrm>
          <a:prstGeom prst="rect">
            <a:avLst/>
          </a:prstGeom>
          <a:ln>
            <a:noFill/>
          </a:ln>
        </p:spPr>
      </p:pic>
      <p:sp>
        <p:nvSpPr>
          <p:cNvPr id="103" name="CustomShape 4"/>
          <p:cNvSpPr/>
          <p:nvPr/>
        </p:nvSpPr>
        <p:spPr>
          <a:xfrm>
            <a:off x="1044252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4" name="TextShape 5"/>
          <p:cNvSpPr txBox="1"/>
          <p:nvPr/>
        </p:nvSpPr>
        <p:spPr>
          <a:xfrm>
            <a:off x="649080" y="629280"/>
            <a:ext cx="4166280" cy="1621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History of Git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5" name="TextShape 6"/>
          <p:cNvSpPr txBox="1"/>
          <p:nvPr/>
        </p:nvSpPr>
        <p:spPr>
          <a:xfrm>
            <a:off x="649080" y="2438280"/>
            <a:ext cx="4166280" cy="3785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 in Linux development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Replacing BitKeeper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 online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GitHub, BitBucket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06" name="Picture 2" descr=""/>
          <p:cNvPicPr/>
          <p:nvPr/>
        </p:nvPicPr>
        <p:blipFill>
          <a:blip r:embed="rId2"/>
          <a:stretch/>
        </p:blipFill>
        <p:spPr>
          <a:xfrm>
            <a:off x="7961400" y="4686480"/>
            <a:ext cx="3906720" cy="1447920"/>
          </a:xfrm>
          <a:prstGeom prst="rect">
            <a:avLst/>
          </a:prstGeom>
          <a:ln>
            <a:noFill/>
          </a:ln>
        </p:spPr>
      </p:pic>
      <p:pic>
        <p:nvPicPr>
          <p:cNvPr id="107" name="Picture 4" descr=""/>
          <p:cNvPicPr/>
          <p:nvPr/>
        </p:nvPicPr>
        <p:blipFill>
          <a:blip r:embed="rId3"/>
          <a:stretch/>
        </p:blipFill>
        <p:spPr>
          <a:xfrm>
            <a:off x="5846760" y="4004280"/>
            <a:ext cx="1733760" cy="173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6094080" y="0"/>
            <a:ext cx="609804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"/>
          <p:cNvSpPr/>
          <p:nvPr/>
        </p:nvSpPr>
        <p:spPr>
          <a:xfrm>
            <a:off x="4993920" y="0"/>
            <a:ext cx="559080" cy="370944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3"/>
          <p:cNvSpPr/>
          <p:nvPr/>
        </p:nvSpPr>
        <p:spPr>
          <a:xfrm rot="16200000">
            <a:off x="2450160" y="2756880"/>
            <a:ext cx="6857640" cy="134424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4"/>
          <p:cNvSpPr/>
          <p:nvPr/>
        </p:nvSpPr>
        <p:spPr>
          <a:xfrm>
            <a:off x="1044252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TextShape 5"/>
          <p:cNvSpPr txBox="1"/>
          <p:nvPr/>
        </p:nvSpPr>
        <p:spPr>
          <a:xfrm>
            <a:off x="649080" y="629280"/>
            <a:ext cx="4166280" cy="1621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Git Basics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3" name="TextShape 6"/>
          <p:cNvSpPr txBox="1"/>
          <p:nvPr/>
        </p:nvSpPr>
        <p:spPr>
          <a:xfrm>
            <a:off x="649080" y="2438280"/>
            <a:ext cx="4166280" cy="3785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8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init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8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clone http://example.com/repo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8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Use http or ssh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8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add somefile.thing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8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status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8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commit -m ‘Comment’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8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push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8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pull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8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branch branchname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8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checkout branchname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8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merge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8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14" name="Picture 3" descr=""/>
          <p:cNvPicPr/>
          <p:nvPr/>
        </p:nvPicPr>
        <p:blipFill>
          <a:blip r:embed="rId1"/>
          <a:stretch/>
        </p:blipFill>
        <p:spPr>
          <a:xfrm>
            <a:off x="6094080" y="1703880"/>
            <a:ext cx="5576400" cy="401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638960" y="0"/>
            <a:ext cx="755244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3"/>
          <p:cNvSpPr/>
          <p:nvPr/>
        </p:nvSpPr>
        <p:spPr>
          <a:xfrm>
            <a:off x="3948120" y="0"/>
            <a:ext cx="559080" cy="370944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4"/>
          <p:cNvSpPr/>
          <p:nvPr/>
        </p:nvSpPr>
        <p:spPr>
          <a:xfrm rot="16200000">
            <a:off x="1404360" y="2756880"/>
            <a:ext cx="6857640" cy="134424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9" name="Picture 3" descr=""/>
          <p:cNvPicPr/>
          <p:nvPr/>
        </p:nvPicPr>
        <p:blipFill>
          <a:blip r:embed="rId1"/>
          <a:srcRect l="39948" t="0" r="0" b="8321"/>
          <a:stretch/>
        </p:blipFill>
        <p:spPr>
          <a:xfrm>
            <a:off x="4638960" y="1447920"/>
            <a:ext cx="7067520" cy="3803400"/>
          </a:xfrm>
          <a:prstGeom prst="rect">
            <a:avLst/>
          </a:prstGeom>
          <a:ln>
            <a:noFill/>
          </a:ln>
        </p:spPr>
      </p:pic>
      <p:sp>
        <p:nvSpPr>
          <p:cNvPr id="120" name="TextShape 5"/>
          <p:cNvSpPr txBox="1"/>
          <p:nvPr/>
        </p:nvSpPr>
        <p:spPr>
          <a:xfrm>
            <a:off x="643680" y="1447920"/>
            <a:ext cx="3108240" cy="14443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Graphical Clients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1" name="TextShape 6"/>
          <p:cNvSpPr txBox="1"/>
          <p:nvPr/>
        </p:nvSpPr>
        <p:spPr>
          <a:xfrm>
            <a:off x="643680" y="3072240"/>
            <a:ext cx="3107520" cy="2946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Integration with IDEs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Eclipse, Netbeans, IntelliJ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Standalone Clients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GitHub Client, Atlassian SourceTree, Git GUI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to do if Git breaks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4" name="Picture 6" descr=""/>
          <p:cNvPicPr/>
          <p:nvPr/>
        </p:nvPicPr>
        <p:blipFill>
          <a:blip r:embed="rId1"/>
          <a:stretch/>
        </p:blipFill>
        <p:spPr>
          <a:xfrm>
            <a:off x="6111360" y="1986480"/>
            <a:ext cx="5238360" cy="1933200"/>
          </a:xfrm>
          <a:prstGeom prst="rect">
            <a:avLst/>
          </a:prstGeom>
          <a:ln>
            <a:noFill/>
          </a:ln>
        </p:spPr>
      </p:pic>
      <p:pic>
        <p:nvPicPr>
          <p:cNvPr id="125" name="Picture 8" descr=""/>
          <p:cNvPicPr/>
          <p:nvPr/>
        </p:nvPicPr>
        <p:blipFill>
          <a:blip r:embed="rId2"/>
          <a:stretch/>
        </p:blipFill>
        <p:spPr>
          <a:xfrm>
            <a:off x="646200" y="1986480"/>
            <a:ext cx="5051520" cy="1895040"/>
          </a:xfrm>
          <a:prstGeom prst="rect">
            <a:avLst/>
          </a:prstGeom>
          <a:ln>
            <a:noFill/>
          </a:ln>
        </p:spPr>
      </p:pic>
      <p:pic>
        <p:nvPicPr>
          <p:cNvPr id="126" name="Picture 10" descr=""/>
          <p:cNvPicPr/>
          <p:nvPr/>
        </p:nvPicPr>
        <p:blipFill>
          <a:blip r:embed="rId3"/>
          <a:stretch/>
        </p:blipFill>
        <p:spPr>
          <a:xfrm>
            <a:off x="2850480" y="4116240"/>
            <a:ext cx="6307560" cy="197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9" name="Picture 2" descr=""/>
          <p:cNvPicPr/>
          <p:nvPr/>
        </p:nvPicPr>
        <p:blipFill>
          <a:blip r:embed="rId1"/>
          <a:stretch/>
        </p:blipFill>
        <p:spPr>
          <a:xfrm>
            <a:off x="-75240" y="-606240"/>
            <a:ext cx="12267000" cy="766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Resolving Merge Conflicts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Stay calm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Read the marked changes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Talk with your partner(s)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Figure out what to keep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Edit accordingly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Push changes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Using with your Clark CS Account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a repository on system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Commit changes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On local computer,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clone ssh://username@csgateway.clarku.edu/home/username/pathtorepo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Won’t work with pair programming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123</TotalTime>
  <Application>LibreOffice/5.1.4.2$Linux_X86_64 LibreOffice_project/10m0$Build-2</Application>
  <Words>423</Words>
  <Paragraphs>86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2016-12-15T19:37:54Z</dcterms:created>
  <dc:creator>David Muckle</dc:creator>
  <dc:description/>
  <dc:language>en-US</dc:language>
  <cp:lastModifiedBy/>
  <dcterms:modified xsi:type="dcterms:W3CDTF">2016-12-17T00:19:56Z</dcterms:modified>
  <cp:revision>17</cp:revision>
  <dc:subject/>
  <dc:title>Git 101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